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89" r:id="rId3"/>
    <p:sldId id="290" r:id="rId4"/>
    <p:sldId id="291" r:id="rId5"/>
    <p:sldId id="273" r:id="rId6"/>
    <p:sldId id="267" r:id="rId7"/>
    <p:sldId id="292" r:id="rId8"/>
    <p:sldId id="296" r:id="rId9"/>
    <p:sldId id="294" r:id="rId10"/>
    <p:sldId id="279" r:id="rId11"/>
    <p:sldId id="278" r:id="rId12"/>
    <p:sldId id="293" r:id="rId13"/>
    <p:sldId id="270" r:id="rId14"/>
    <p:sldId id="297" r:id="rId15"/>
    <p:sldId id="298" r:id="rId16"/>
    <p:sldId id="281" r:id="rId17"/>
    <p:sldId id="283" r:id="rId18"/>
    <p:sldId id="269" r:id="rId19"/>
    <p:sldId id="272" r:id="rId20"/>
    <p:sldId id="284" r:id="rId21"/>
    <p:sldId id="295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007369D5-664C-4FB5-BE3E-5FD1D326B775}">
          <p14:sldIdLst>
            <p14:sldId id="277"/>
            <p14:sldId id="289"/>
            <p14:sldId id="290"/>
            <p14:sldId id="291"/>
            <p14:sldId id="273"/>
            <p14:sldId id="267"/>
            <p14:sldId id="292"/>
            <p14:sldId id="296"/>
            <p14:sldId id="294"/>
            <p14:sldId id="279"/>
            <p14:sldId id="278"/>
            <p14:sldId id="293"/>
            <p14:sldId id="270"/>
            <p14:sldId id="297"/>
            <p14:sldId id="298"/>
            <p14:sldId id="281"/>
            <p14:sldId id="283"/>
            <p14:sldId id="269"/>
            <p14:sldId id="272"/>
            <p14:sldId id="28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F78FAF-B2D2-4A42-862C-06D91179A19C}" type="datetime2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2020年8月23日</a:t>
            </a:fld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smtClean="0">
                <a:latin typeface="宋体" panose="02010600030101010101" pitchFamily="2" charset="-122"/>
                <a:ea typeface="宋体" panose="02010600030101010101" pitchFamily="2" charset="-122"/>
              </a:rPr>
              <a:t>‹#›</a:t>
            </a:fld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4DCD32D8-4BE0-4A64-9414-2031F4B4B014}" type="datetime2">
              <a:rPr lang="zh-CN" altLang="en-US" smtClean="0"/>
              <a:t>2020年8月23日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5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8" name="长方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8B583F57-A983-4F88-85E7-EE9CC88A76F6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69E165-F7A3-4213-B850-1491F5C5FE64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5CD19-B73D-4069-8995-F5FCF447FFD9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长方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2C8FB6-8CCE-4BBF-9583-BB29A5982EDB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48A3AC-D68C-4A54-9C41-1C3AABE12BC6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5CB76-DCD9-4F16-BB98-8F8FEE676DB3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7CAAF-199A-4B5C-9ACC-5E69D3677440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16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1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14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长方形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C1F5CF9-86A1-4D78-91C1-B8D421252908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8DCCE048-FAAD-435D-B692-7CE6AFC65155}" type="datetime2">
              <a:rPr lang="zh-CN" altLang="en-US" smtClean="0"/>
              <a:t>2020年8月23日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长方形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B392C1EA-40DB-44D2-A605-FDB5AD830FC0}" type="datetime2">
              <a:rPr lang="zh-CN" altLang="en-US" noProof="0" smtClean="0"/>
              <a:t>2020年8月23日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8" name="长方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93671" y="5938155"/>
            <a:ext cx="6153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项目：英雄联盟官网</a:t>
            </a:r>
            <a:endParaRPr lang="en-US" altLang="zh-CN" sz="4000" b="0" dirty="0">
              <a:solidFill>
                <a:schemeClr val="bg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45387" y="0"/>
            <a:ext cx="6186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dirty="0">
                <a:solidFill>
                  <a:srgbClr val="000000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制作团队：熊猫科技</a:t>
            </a:r>
            <a:endParaRPr lang="en-US" altLang="zh-CN" sz="2800" b="0" dirty="0">
              <a:solidFill>
                <a:srgbClr val="000000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3895" y="494522"/>
            <a:ext cx="11597950" cy="544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233" y="326118"/>
            <a:ext cx="11346025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95070"/>
            <a:ext cx="8036560" cy="4114800"/>
          </a:xfrm>
        </p:spPr>
        <p:txBody>
          <a:bodyPr rtlCol="0"/>
          <a:lstStyle/>
          <a:p>
            <a:pPr rtl="0"/>
            <a:r>
              <a:rPr lang="zh-CN" altLang="en-US">
                <a:sym typeface="+mn-ea"/>
              </a:rPr>
              <a:t>英雄介绍以及</a:t>
            </a:r>
            <a:r>
              <a:rPr lang="en-US" altLang="zh-CN">
                <a:sym typeface="+mn-ea"/>
              </a:rPr>
              <a:t>funart</a:t>
            </a:r>
            <a:r>
              <a:rPr lang="zh-CN" altLang="en-US">
                <a:sym typeface="+mn-ea"/>
              </a:rPr>
              <a:t>创作页面</a:t>
            </a:r>
            <a:r>
              <a:rPr lang="zh-CN" altLang="en-US" dirty="0"/>
              <a:t>的制作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14790" y="367220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姚福亲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5"/>
            <a:ext cx="12212706" cy="6863285"/>
          </a:xfr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 flipH="1">
            <a:off x="10896599" y="6385352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9FD50-F56B-4AAD-BF1F-5AAA408D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06" y="969977"/>
            <a:ext cx="1723671" cy="1660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0BEAF-4B63-4E72-8F43-14DB62A2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1EFCC54-0ED2-4649-97CB-405A81E622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9" y="253584"/>
            <a:ext cx="4724400" cy="3175416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7DBC80EA-BD78-40D2-B98B-2CF690485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9" y="3429000"/>
            <a:ext cx="4724400" cy="2261874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55E29E-1643-4C17-86BB-717CEFEC9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39" y="253584"/>
            <a:ext cx="4967927" cy="54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2F7B7-D0B2-4503-9B90-5EBB6D0A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5805458-8F9F-447E-88AD-5B7E83B13C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2156" cy="685800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6730072-9416-42EF-9D5A-B9D46CF1E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56" y="-1"/>
            <a:ext cx="6552513" cy="6857999"/>
          </a:xfrm>
        </p:spPr>
      </p:pic>
    </p:spTree>
    <p:extLst>
      <p:ext uri="{BB962C8B-B14F-4D97-AF65-F5344CB8AC3E}">
        <p14:creationId xmlns:p14="http://schemas.microsoft.com/office/powerpoint/2010/main" val="6906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充值页面加载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90" y="2248535"/>
            <a:ext cx="6266815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充值主页的实现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86305" y="1751330"/>
            <a:ext cx="7726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只有当你同意条款时，充值页面才会显示，否则会隐藏，同时显示警告栏。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860" y="2273300"/>
            <a:ext cx="5633085" cy="3429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充值金额的选择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充值金额默认</a:t>
            </a:r>
            <a:r>
              <a:rPr lang="en-US" altLang="zh-CN" dirty="0"/>
              <a:t>50</a:t>
            </a:r>
            <a:r>
              <a:rPr lang="zh-CN" altLang="en-US" dirty="0"/>
              <a:t>元。</a:t>
            </a:r>
          </a:p>
          <a:p>
            <a:pPr rtl="0"/>
            <a:r>
              <a:rPr lang="zh-CN" altLang="en-US" dirty="0"/>
              <a:t>充值金额有三种固定金额，但也支持自主选择金额充值。</a:t>
            </a:r>
          </a:p>
          <a:p>
            <a:pPr rtl="0"/>
            <a:r>
              <a:rPr lang="zh-CN" altLang="en-US" dirty="0"/>
              <a:t>当输入金额时，如果没输入，显示警告框。</a:t>
            </a:r>
          </a:p>
          <a:p>
            <a:pPr rtl="0"/>
            <a:r>
              <a:rPr lang="zh-CN" altLang="en-US" dirty="0"/>
              <a:t>当输入金额时，数量必须是</a:t>
            </a:r>
            <a:r>
              <a:rPr lang="en-US" altLang="zh-CN" dirty="0"/>
              <a:t>100</a:t>
            </a:r>
            <a:r>
              <a:rPr lang="zh-CN" altLang="en-US" dirty="0"/>
              <a:t>的倍数，同时不能超过</a:t>
            </a:r>
            <a:r>
              <a:rPr lang="en-US" altLang="zh-CN" dirty="0"/>
              <a:t>100000</a:t>
            </a:r>
            <a:r>
              <a:rPr lang="zh-CN" altLang="en-US" dirty="0"/>
              <a:t>，这些提示会在当你选择其它金额时弹出。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2720340"/>
            <a:ext cx="5424170" cy="1728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充值方式的选择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1949451"/>
            <a:ext cx="4727448" cy="3473450"/>
          </a:xfrm>
        </p:spPr>
        <p:txBody>
          <a:bodyPr rtlCol="0"/>
          <a:lstStyle/>
          <a:p>
            <a:pPr rtl="0"/>
            <a:r>
              <a:rPr lang="zh-CN" altLang="en-US" dirty="0"/>
              <a:t>充值方式默认</a:t>
            </a:r>
            <a:r>
              <a:rPr lang="en-US" altLang="zh-CN" dirty="0"/>
              <a:t>QQ</a:t>
            </a:r>
            <a:r>
              <a:rPr lang="zh-CN" altLang="en-US" dirty="0"/>
              <a:t>钱包支付。</a:t>
            </a:r>
          </a:p>
          <a:p>
            <a:pPr rtl="0"/>
            <a:r>
              <a:rPr lang="zh-CN" altLang="en-US" dirty="0"/>
              <a:t>支持</a:t>
            </a:r>
            <a:r>
              <a:rPr lang="en-US" altLang="zh-CN" dirty="0"/>
              <a:t>QQ</a:t>
            </a:r>
            <a:r>
              <a:rPr lang="zh-CN" altLang="en-US" dirty="0"/>
              <a:t>支付、微信支付、网银支付。</a:t>
            </a:r>
          </a:p>
          <a:p>
            <a:pPr rtl="0"/>
            <a:r>
              <a:rPr lang="en-US" altLang="zh-CN" dirty="0"/>
              <a:t>QQ</a:t>
            </a:r>
            <a:r>
              <a:rPr lang="zh-CN" altLang="en-US" dirty="0"/>
              <a:t>支付、微信支付默认</a:t>
            </a:r>
            <a:r>
              <a:rPr lang="en-US" altLang="zh-CN" dirty="0"/>
              <a:t>97</a:t>
            </a:r>
            <a:r>
              <a:rPr lang="zh-CN" altLang="en-US" dirty="0"/>
              <a:t>折，当你输入选择金额时，自动转换。</a:t>
            </a:r>
          </a:p>
          <a:p>
            <a:pPr rtl="0"/>
            <a:r>
              <a:rPr lang="zh-CN" altLang="en-US" dirty="0"/>
              <a:t>网银支付原价支付，支持九家银行的储蓄卡以及信用卡。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4150" y="381000"/>
            <a:ext cx="4362450" cy="2562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25" y="3187700"/>
            <a:ext cx="5381625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065" y="357505"/>
            <a:ext cx="10897235" cy="1697990"/>
          </a:xfrm>
        </p:spPr>
        <p:txBody>
          <a:bodyPr rtlCol="0"/>
          <a:lstStyle/>
          <a:p>
            <a:pPr rtl="0"/>
            <a:r>
              <a:rPr lang="zh-CN" altLang="en-US" dirty="0"/>
              <a:t>公司介绍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315" y="2641600"/>
            <a:ext cx="4450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熊猫科技：年轻的公司</a:t>
            </a:r>
          </a:p>
          <a:p>
            <a:r>
              <a:rPr lang="zh-CN" altLang="en-US" sz="2400"/>
              <a:t>创立于</a:t>
            </a:r>
            <a:r>
              <a:rPr lang="en-US" altLang="zh-CN" sz="2400"/>
              <a:t>2020/8/21</a:t>
            </a:r>
          </a:p>
          <a:p>
            <a:r>
              <a:rPr lang="zh-CN" altLang="en-US" sz="2400"/>
              <a:t>成员年轻而且富有活力</a:t>
            </a:r>
          </a:p>
          <a:p>
            <a:r>
              <a:rPr lang="zh-CN" altLang="en-US" sz="2400"/>
              <a:t>致力于成为一家优秀的科技企业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返回主页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10" y="2424430"/>
            <a:ext cx="4961890" cy="1452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5400" y="24244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点击注销按钮会自动返回主页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1205" y="2283460"/>
            <a:ext cx="10927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        </a:t>
            </a:r>
            <a:r>
              <a:rPr lang="zh-CN" altLang="en-US"/>
              <a:t>作为一个创立仅仅两天的</a:t>
            </a:r>
            <a:r>
              <a:rPr lang="en-US" altLang="zh-CN"/>
              <a:t>“</a:t>
            </a:r>
            <a:r>
              <a:rPr lang="zh-CN" altLang="en-US"/>
              <a:t>科技</a:t>
            </a:r>
            <a:r>
              <a:rPr lang="en-US" altLang="zh-CN"/>
              <a:t>”</a:t>
            </a:r>
            <a:r>
              <a:rPr lang="zh-CN" altLang="en-US"/>
              <a:t>公司，第一个项目的制作实属不易，而最后的完成得益于成员们的互相</a:t>
            </a:r>
          </a:p>
          <a:p>
            <a:r>
              <a:rPr lang="zh-CN" altLang="en-US"/>
              <a:t>沟通交流，遇到</a:t>
            </a:r>
            <a:r>
              <a:rPr lang="en-US" altLang="zh-CN"/>
              <a:t>bug</a:t>
            </a:r>
            <a:r>
              <a:rPr lang="zh-CN" altLang="en-US"/>
              <a:t>的时候，团员之间互相探索，更加深了之间二段合作，尤其在制作主页的时候，小组的</a:t>
            </a:r>
          </a:p>
          <a:p>
            <a:r>
              <a:rPr lang="zh-CN" altLang="en-US"/>
              <a:t>李强、姚福亲、凌鹏共同应对，面对两千多行的</a:t>
            </a:r>
            <a:r>
              <a:rPr lang="en-US" altLang="zh-CN"/>
              <a:t>css</a:t>
            </a:r>
            <a:r>
              <a:rPr lang="zh-CN" altLang="en-US"/>
              <a:t>，这其中包含众多眼花缭乱的类名，这更加需要三个人</a:t>
            </a:r>
          </a:p>
          <a:p>
            <a:r>
              <a:rPr lang="zh-CN" altLang="en-US"/>
              <a:t>的沟通协作，当然，我们做的第一个项目并不是完美的，其中还有诸多的问题需要解决，这就需要小组以后</a:t>
            </a:r>
          </a:p>
          <a:p>
            <a:r>
              <a:rPr lang="zh-CN" altLang="en-US"/>
              <a:t>依然保持高效的合作，这也离不开每个人的努力，我相信这次的项目仅仅是一个开始，也是一次锻炼，我也</a:t>
            </a:r>
          </a:p>
          <a:p>
            <a:r>
              <a:rPr lang="zh-CN" altLang="en-US"/>
              <a:t>相信以后的每一个项目，我们的小组都能拿出百分百的斗志去面对一个个问题！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065" y="357505"/>
            <a:ext cx="10897235" cy="1697990"/>
          </a:xfrm>
        </p:spPr>
        <p:txBody>
          <a:bodyPr rtlCol="0"/>
          <a:lstStyle/>
          <a:p>
            <a:pPr rtl="0"/>
            <a:r>
              <a:rPr lang="zh-CN" altLang="en-US" dirty="0"/>
              <a:t>成员介绍以及项目分配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315" y="2641600"/>
            <a:ext cx="525843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方佳：活动中心</a:t>
            </a:r>
          </a:p>
          <a:p>
            <a:endParaRPr lang="zh-CN" altLang="en-US" sz="2400"/>
          </a:p>
          <a:p>
            <a:r>
              <a:rPr lang="zh-CN" altLang="en-US" sz="2400"/>
              <a:t>李强：入户以及头部区域</a:t>
            </a:r>
          </a:p>
          <a:p>
            <a:endParaRPr lang="zh-CN" altLang="en-US" sz="2400"/>
          </a:p>
          <a:p>
            <a:r>
              <a:rPr lang="zh-CN" altLang="en-US" sz="2400"/>
              <a:t>凌鹏：热门活动</a:t>
            </a:r>
          </a:p>
          <a:p>
            <a:endParaRPr lang="zh-CN" altLang="en-US" sz="2400"/>
          </a:p>
          <a:p>
            <a:r>
              <a:rPr lang="zh-CN" altLang="en-US" sz="2400"/>
              <a:t>姚福亲：英雄介绍以及</a:t>
            </a:r>
            <a:r>
              <a:rPr lang="en-US" altLang="zh-CN" sz="2400"/>
              <a:t>funart</a:t>
            </a:r>
            <a:r>
              <a:rPr lang="zh-CN" altLang="en-US" sz="2400"/>
              <a:t>创作页面</a:t>
            </a:r>
          </a:p>
          <a:p>
            <a:endParaRPr lang="zh-CN" altLang="en-US" sz="2400"/>
          </a:p>
          <a:p>
            <a:r>
              <a:rPr lang="zh-CN" altLang="en-US" sz="2400"/>
              <a:t>李博宇：充值页面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0660"/>
            <a:ext cx="7898130" cy="4114800"/>
          </a:xfrm>
        </p:spPr>
        <p:txBody>
          <a:bodyPr rtlCol="0"/>
          <a:lstStyle/>
          <a:p>
            <a:pPr rtl="0"/>
            <a:r>
              <a:rPr lang="zh-CN" altLang="en-US" dirty="0"/>
              <a:t>入户以及头部区域的制作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79865" y="346329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李强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84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8511"/>
            <a:ext cx="3619048" cy="8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5A8B2D-C338-4139-ADBF-7162E3978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9" y="4805939"/>
            <a:ext cx="2265509" cy="1671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1166070"/>
            <a:ext cx="9601200" cy="357930"/>
          </a:xfrm>
        </p:spPr>
        <p:txBody>
          <a:bodyPr rtlCol="0">
            <a:normAutofit fontScale="90000"/>
          </a:bodyPr>
          <a:lstStyle/>
          <a:p>
            <a:pPr rtl="0"/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631"/>
            <a:ext cx="12185193" cy="5838738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" y="1421741"/>
            <a:ext cx="4188619" cy="1831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20" y="1421741"/>
            <a:ext cx="6241650" cy="2018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3155" y="200579"/>
            <a:ext cx="5943600" cy="4114800"/>
          </a:xfrm>
        </p:spPr>
        <p:txBody>
          <a:bodyPr rtlCol="0"/>
          <a:lstStyle/>
          <a:p>
            <a:pPr rtl="0"/>
            <a:r>
              <a:rPr lang="zh-CN" altLang="en-US" dirty="0"/>
              <a:t>热门活动的制作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265285" y="352044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凌鹏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1295400" y="1523999"/>
            <a:ext cx="9601200" cy="229299"/>
          </a:xfrm>
        </p:spPr>
        <p:txBody>
          <a:bodyPr rtlCol="0">
            <a:normAutofit fontScale="90000"/>
          </a:bodyPr>
          <a:lstStyle/>
          <a:p>
            <a:pPr rtl="0"/>
            <a:endParaRPr 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86DE497-35AC-40DC-A506-76132D704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855677"/>
            <a:ext cx="12202167" cy="5452844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18A97E-43FC-4C19-A3E7-B619C8286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7" y="1905699"/>
            <a:ext cx="1560352" cy="12059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F0B5A5-B576-4735-B199-50CABC4D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366" y="1371598"/>
            <a:ext cx="2516696" cy="1524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26803C-6356-45E5-9483-874C02F69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9" y="3582099"/>
            <a:ext cx="1560352" cy="2514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015DF8-6211-4B3F-A929-4B30BBE00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83" y="1056311"/>
            <a:ext cx="1739317" cy="4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400" y="3173730"/>
            <a:ext cx="5075555" cy="1224280"/>
          </a:xfrm>
        </p:spPr>
        <p:txBody>
          <a:bodyPr rtlCol="0"/>
          <a:lstStyle/>
          <a:p>
            <a:pPr rtl="0"/>
            <a:r>
              <a:rPr lang="zh-CN" altLang="en-US" dirty="0"/>
              <a:t>活动中心的制作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79865" y="346329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方佳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带红线的商务模板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带红线的业务演示文稿（宽屏）</Template>
  <TotalTime>36</TotalTime>
  <Words>470</Words>
  <Application>Microsoft Office PowerPoint</Application>
  <PresentationFormat>宽屏</PresentationFormat>
  <Paragraphs>64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方正舒体</vt:lpstr>
      <vt:lpstr>华文行楷</vt:lpstr>
      <vt:lpstr>宋体</vt:lpstr>
      <vt:lpstr>Arial</vt:lpstr>
      <vt:lpstr>Cambria</vt:lpstr>
      <vt:lpstr>带红线的商务模板 16x9</vt:lpstr>
      <vt:lpstr>PowerPoint 演示文稿</vt:lpstr>
      <vt:lpstr>公司介绍</vt:lpstr>
      <vt:lpstr>成员介绍以及项目分配</vt:lpstr>
      <vt:lpstr>入户以及头部区域的制作</vt:lpstr>
      <vt:lpstr>PowerPoint 演示文稿</vt:lpstr>
      <vt:lpstr>PowerPoint 演示文稿</vt:lpstr>
      <vt:lpstr>热门活动的制作</vt:lpstr>
      <vt:lpstr>PowerPoint 演示文稿</vt:lpstr>
      <vt:lpstr>活动中心的制作</vt:lpstr>
      <vt:lpstr>PowerPoint 演示文稿</vt:lpstr>
      <vt:lpstr>PowerPoint 演示文稿</vt:lpstr>
      <vt:lpstr>英雄介绍以及funart创作页面的制作</vt:lpstr>
      <vt:lpstr>PowerPoint 演示文稿</vt:lpstr>
      <vt:lpstr>PowerPoint 演示文稿</vt:lpstr>
      <vt:lpstr>PowerPoint 演示文稿</vt:lpstr>
      <vt:lpstr>充值页面加载</vt:lpstr>
      <vt:lpstr>充值主页的实现</vt:lpstr>
      <vt:lpstr>充值金额的选择</vt:lpstr>
      <vt:lpstr>充值方式的选择</vt:lpstr>
      <vt:lpstr>返回主页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强</dc:creator>
  <cp:lastModifiedBy>李 强</cp:lastModifiedBy>
  <cp:revision>18</cp:revision>
  <dcterms:created xsi:type="dcterms:W3CDTF">2020-08-22T09:16:00Z</dcterms:created>
  <dcterms:modified xsi:type="dcterms:W3CDTF">2020-08-23T01:39:35Z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KSOProductBuildVer">
    <vt:lpwstr>2052-11.1.0.9912</vt:lpwstr>
  </property>
</Properties>
</file>